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419" r:id="rId2"/>
    <p:sldId id="961" r:id="rId3"/>
    <p:sldId id="963" r:id="rId4"/>
    <p:sldId id="962" r:id="rId5"/>
    <p:sldId id="964" r:id="rId6"/>
    <p:sldId id="965" r:id="rId7"/>
    <p:sldId id="966" r:id="rId8"/>
    <p:sldId id="967" r:id="rId9"/>
    <p:sldId id="968" r:id="rId10"/>
    <p:sldId id="969" r:id="rId11"/>
    <p:sldId id="970" r:id="rId12"/>
    <p:sldId id="971" r:id="rId13"/>
    <p:sldId id="972" r:id="rId14"/>
    <p:sldId id="973" r:id="rId15"/>
    <p:sldId id="974" r:id="rId16"/>
    <p:sldId id="975" r:id="rId17"/>
    <p:sldId id="976" r:id="rId18"/>
    <p:sldId id="977" r:id="rId19"/>
    <p:sldId id="978" r:id="rId20"/>
    <p:sldId id="979" r:id="rId21"/>
    <p:sldId id="980" r:id="rId22"/>
    <p:sldId id="981" r:id="rId23"/>
    <p:sldId id="982" r:id="rId24"/>
    <p:sldId id="983" r:id="rId25"/>
    <p:sldId id="984" r:id="rId26"/>
    <p:sldId id="985" r:id="rId27"/>
    <p:sldId id="986" r:id="rId28"/>
    <p:sldId id="987" r:id="rId29"/>
    <p:sldId id="988" r:id="rId30"/>
    <p:sldId id="989" r:id="rId31"/>
    <p:sldId id="990" r:id="rId32"/>
    <p:sldId id="991" r:id="rId33"/>
    <p:sldId id="992" r:id="rId34"/>
    <p:sldId id="993" r:id="rId35"/>
    <p:sldId id="994" r:id="rId36"/>
    <p:sldId id="995" r:id="rId37"/>
    <p:sldId id="996" r:id="rId38"/>
    <p:sldId id="997" r:id="rId39"/>
    <p:sldId id="998" r:id="rId40"/>
    <p:sldId id="999" r:id="rId41"/>
    <p:sldId id="1000" r:id="rId42"/>
    <p:sldId id="1001" r:id="rId43"/>
    <p:sldId id="1002" r:id="rId44"/>
    <p:sldId id="1003" r:id="rId45"/>
    <p:sldId id="1004" r:id="rId46"/>
    <p:sldId id="1005" r:id="rId47"/>
    <p:sldId id="1006" r:id="rId48"/>
    <p:sldId id="1007" r:id="rId49"/>
    <p:sldId id="1008" r:id="rId50"/>
    <p:sldId id="1009" r:id="rId51"/>
    <p:sldId id="1010" r:id="rId52"/>
    <p:sldId id="1011" r:id="rId53"/>
    <p:sldId id="1012" r:id="rId54"/>
    <p:sldId id="1013" r:id="rId55"/>
    <p:sldId id="1014" r:id="rId56"/>
    <p:sldId id="1015" r:id="rId57"/>
    <p:sldId id="1016" r:id="rId58"/>
    <p:sldId id="1019" r:id="rId59"/>
    <p:sldId id="1017" r:id="rId60"/>
    <p:sldId id="1020" r:id="rId61"/>
    <p:sldId id="1018" r:id="rId62"/>
    <p:sldId id="1021" r:id="rId63"/>
    <p:sldId id="1022" r:id="rId64"/>
    <p:sldId id="1023" r:id="rId65"/>
    <p:sldId id="1024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F26"/>
    <a:srgbClr val="F0F0F0"/>
    <a:srgbClr val="EC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787" autoAdjust="0"/>
  </p:normalViewPr>
  <p:slideViewPr>
    <p:cSldViewPr>
      <p:cViewPr varScale="1">
        <p:scale>
          <a:sx n="110" d="100"/>
          <a:sy n="110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605E8-70C3-45B8-A465-16F6ECD6298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3203B-4AED-4592-8F7A-912472EFF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2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0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4B0A5-22E1-BCB7-909E-A1ADCD7D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B5BB6D-B79A-B5C5-AD3B-B04423546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1F9ADE-E0AD-D336-EF6F-B2709F6A3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F33EC0-799A-205C-BB9A-B5DF9577E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9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F99D-6C2A-0482-731D-A4A692A1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720A68-166B-1906-C563-3AA2D254D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7D2EB4-2537-D438-7667-B6FCF4111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63140-BC21-484E-531C-BA58288F5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1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63102-6646-7FD6-0C3D-8EC991E1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1EF274-D56B-E767-29FD-F2A689149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1DC9DE-21B7-BCCD-2CAC-62BDB43F4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931862-A03C-FAB0-60C5-4F276E7BA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4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4A1A-7E2C-2C54-BB4E-0B017D7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B0434E-CD4E-D719-7A9C-8C09532BE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55B861-E848-9C4A-20CF-BCE700B3B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5690B-300D-A2B9-1938-49F484268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5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6BE6-69B4-C720-6E1B-126DA5E63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4E05F8-164F-6164-F090-7F7B87E71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E6B123-153E-B00E-BF86-F81F29465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EC64CC-995B-E18B-37C2-9F28BC2CFC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477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746E4-F0CD-0494-7F9D-AE7F6DCE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5DFA04-CD99-C9AB-5F29-579E78185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CAB60E-1AAA-4A74-6510-14BDA5099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258E90-D14F-E572-EF9E-A7A273F9DD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18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4D512-E513-A375-9BEB-E32458C2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215A18-491A-C9F7-BB55-8C6CA93CA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735B19-EAD2-8B79-8B15-809562364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7D489D-09C6-FD34-CE7A-E5B5F86A3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9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10F5C-A2D9-DE89-0C7B-ADF594A1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D8CB56-7F56-6D99-DEEC-1D7458C6E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675233-5171-D0B7-F959-87C1D118A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90F4C-1990-07E4-F232-3AC9759B3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48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6B83-C91D-5DE7-C141-030FDAA9A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C2A055-CF4E-609F-0D12-3773BA242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A8C63A-A58C-0226-DAAE-3B7ED1E16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E2F6FC-8BDB-C95D-0AD2-B487515EAB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796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6597-A132-FFA4-21BC-475AC77F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1D0AF8-D930-97ED-387E-62A6B7A16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BB56B9-39A9-6860-97F8-78192EFC2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65E8C-6187-A42A-9DC9-361C8B9D6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9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05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A5E2-7EEA-5E1E-EE0D-EF7E1BC1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1FF7BB-F967-0FC5-8EA9-789327242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4EDDC-278E-56E7-8DEB-B976E637E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77A4D-6E86-3699-F6E5-DC6396DBD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55E40-CAB9-613F-23FD-19835D05B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573470-947F-5A2C-F4CD-4422FE0BA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4ABB8-B3AA-D8CC-0FA7-A347A38A2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D71C7-23AC-81B5-DFBD-3E3D8564B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00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9A47-D048-CECB-E22A-B67DD4F6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AE2623-55FD-2FA1-B0E7-9AB3DFD2F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9C411C-2FA7-9513-38B4-3C9904EE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384C7-F090-3708-D9E0-D0B5F0BDE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63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C1E1D-D350-C174-FC6E-6D1347A49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79BCAD-83C3-F1DB-E895-7E5BC60F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601C01-7CD5-CBBD-A120-3F310B1BB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22932-AF7E-9CA3-A69D-3264679C2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64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1201-959F-B352-F6C5-A212C54C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4BF85A-A538-63EC-F226-F334E5BBC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F04B87-5CD4-4057-9BC3-C2969CA33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CC0F21-6053-C545-0D07-4AD3FA8B08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31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532D-8F5B-DA47-5A21-A5AD359B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232803-1DAD-B1AB-95A0-A2C1A7A9B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BCF117-8BFD-E287-0005-0ACB91EFE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4A870-4EAB-B5BE-CBF0-0BFC4A9F6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83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C1DC-423B-A348-FA3A-95957C196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5E6976-1F05-9BD3-8899-8E295E434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95B313-643D-A898-E22C-7432C7DED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CF92D-46A9-739C-06D3-A55FD1ECE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BD23-139D-03BE-FE21-06B4C730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8EDEDB-9AD6-E173-C07F-B50BC83C3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C1A0D5-5328-A1EB-5608-EFF4B563B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8111A-3081-9E8A-13CD-27930B6B0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85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ACC97-BB1E-035B-9FE0-B3B5F669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59BB88-A666-55F9-356F-BC3BC440C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7DEF53-6EA0-55CB-0875-382DE2A51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D9C39E-44D4-678C-A0B0-D9EF12B8E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32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01A10-20C1-27A3-4017-E0A5ADF6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6B4831-B97B-E219-E71B-4920011AE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90DB3F-CD16-E550-1B5C-3BBC7DE7F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4A9796-BE97-BDEC-AB87-F4D3EA14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112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8568-EE7E-4A05-B9EA-033436DF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216B0E-7E98-1848-6E4D-AA0377213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95A06B-5EE5-4732-7A06-0C58576DD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6B1E2F-D26E-A0DB-26C9-9532501FB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95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ABD9-997E-4EDF-B3A5-C6D200670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F8FAC4-9292-BCCB-64C6-08F5FC6AC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C9AE71-56B2-5591-FEBC-270C1CEF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596AE-DAC7-70C8-18FB-FA7BE3B726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887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A4E5-62F9-184D-39F9-8D6EFA3A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8700EB-2091-8EDD-EF7F-CF8DCECA1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EFE58F-0312-1FC9-00F4-C1A8ABF19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E3460-206E-A0D6-C6E5-A6BAA474E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12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CA3E-0EB9-E455-A840-08BBDEF0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BD0AE0-F650-3423-852B-109EE666B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3076D6-40EE-6EE0-3A73-3EC55C7BE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829056-BD8A-CE0A-C054-CABFB83D5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692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12D4-1F79-7C87-D348-FC1C73098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A63D23-2D73-7224-B83F-44DA021F5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7C11D4-EE22-171C-B8D8-9381253E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5966C6-1FC6-364A-FC4A-77F6BAA4A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95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4EC8-0920-D55C-5D12-508F10B0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FB0D20-F784-6B00-B44C-8D036FBDE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19BF68-C77F-BC69-5702-CF240EBD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CF521C-BE5F-CB2F-EF41-4B1F1F661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75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055AC-FD4C-CAE2-794F-9166514B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B88128-9FA8-87B2-B8DB-72E6A1645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813D9E-5C33-7D45-588C-B9CE4748F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63D052-D33A-9A5C-1B58-6E0FA37C2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981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3E33-9E4C-14D0-E2EA-E6089B23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D107BB-4B29-38CC-6ACB-1671B06B5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04ACED-A9A0-D624-BBAC-AE69046C8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15B27-76B4-E460-487E-A429A0AF5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5DD23-EA54-4174-7F7E-0F1313C5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F89A5-E741-A271-8A7B-677B90D96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604FBA-EE26-9C55-6DE1-2468E66C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86F94-3C48-FF32-919E-65F7C171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33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8CFC9-FF2C-E6A0-5ACA-AFCBEF07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618B28-E3AF-E76C-CCBD-FE8A28206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FE5859-EE96-166E-D63E-E766386FC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ECFCD-4880-E98E-BC5E-39431DD35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52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7597F-3914-D8DF-4230-DDB87C0A8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FFCEE4-54CA-833B-F604-15E10E3C1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DF64B6-29E7-BAE1-FCF9-3D4B5D304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D383F-D1F8-CB80-B508-13A68022F6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85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B967-71DD-3BDE-23A4-591C0309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D9169A-D168-F0A8-0841-51B484CDA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B4D7BC-1C38-E942-09DE-312B26078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95EDD-A66E-DE11-E899-FA44E53F2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54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76D0-27D4-453B-AAE6-85487B4B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565D75-3AE0-C2C3-922E-7622EC5CF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937BF8-E698-B0B5-7E98-C47C759DE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2E8442-72C2-390C-9817-D771C6F74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77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14240-1728-139C-8E40-24D7E7E0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F5AD5C-05F7-B8F1-5B32-C430FF5F5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8D138-09B7-00F3-DD8E-5B7F3F3F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2CA24-B6B5-0217-C0F5-CDCD78D4C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09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EDADA-3104-7D75-6022-8EA07790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D029E3-9517-474D-4BD4-B5B01E215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02EB52-60BC-EB87-32CD-9DC3E5230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DE37A-D9F2-0394-C0D0-60102C36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340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934B-8852-B034-EE50-9DFB0934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5D1ECA-32BC-C3EA-721E-F5071116A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098028-7EEF-0DCD-25A7-B99176998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36A06-0BB1-006A-C796-82901457D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5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04E09-7C40-26AE-4003-D5D5BE35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3847C6-2ACC-2665-5815-8BD8D923C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5A0431-9491-4E92-FAC7-620813BCD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CCD27-3D0C-78BC-BAF4-45D08676F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37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C448-D3B4-220E-2E8A-0C12575A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8753E8-BC61-292C-3F7E-5569E0FED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5D6A74-E82A-F456-6991-55910BF51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F1F23E-79FE-EB03-F09F-0D7FC95BA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16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2AB4-6C9D-12A5-77A8-997CE2DC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C08E30-C6B4-1026-EBD0-4AF8C058C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AE2AB6-7001-7FFA-0926-C727441E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3031B-E850-CDAF-FC03-5E7FD3C6B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054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910F-F3D6-F9E9-5E79-EB09235F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D8E153-8B6E-EDD7-139E-5D4F4414F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367F5E-5B91-3610-F8C1-3A30A482B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9FA2F-7DD9-D537-AEAF-D0FDA5FB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625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C8E62-9377-A9C2-8C5D-D0B0A7FAA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A75CBF-ED73-785F-85C0-CC740CB52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FD3AC9-98A8-4B64-82F7-0D6F41AC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719060-FAB0-8102-58B5-A43553D8F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2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5EDF-3F90-D366-4B87-30EA8259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4A1AD0-4F02-2A47-0B0F-E6A75DEC3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B94A82-AC63-40F1-4401-BE5E94408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35F70-E6D9-1CA3-CE82-3BC6A2170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1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FCDF-A3C6-730E-A31A-65EC81E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95B2AC-F7DA-0FC9-633F-9CEF86AB0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7618F0-F12D-67AD-CC6F-3FB497B22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D168E-73EE-1C9E-A3BB-546FDA146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3431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5090F-B62A-98B8-4389-4D75C55F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800E76-659C-8FFD-528E-3C56CE8FE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2A2A92-C639-058B-AB9E-609176413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E21DC-2E4B-1D61-0CEE-C4D7F6807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27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BD9A1-D741-2D4A-8994-078CECEB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5A01BB-0B96-2E95-7AC0-242F316A0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FB217-7B8D-A23A-9C55-64B273230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2B0B2-E3F1-70DE-0B7D-E8063BD9F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93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D2B-F3ED-05D2-2ABB-53D99819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69BA52-CEA2-D3C8-FE8A-CA881B62A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B2AD45-B972-DD18-76D3-B7C93C6B0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F4943-D4A7-A3F2-CA32-F25128267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644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C5C1-F56D-67F8-3A42-05B143F7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3BC8A1-6FF8-8032-6AD1-7C73DC230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4FCDE-103C-1909-4679-E6EBA338D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DB0CCC-93C3-CBC9-D1C4-03FFCC6EE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797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9BE9-0E07-E643-D194-BDDF898F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D5E541-DF16-3546-505B-BCF4B2DA6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D66D49-5B54-BCF1-BCAE-CBADB0F35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A4BC49-E172-3DAF-3AAF-423B7BFD5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45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1115-AC59-FB84-7433-B00A07A1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932C5A-2C27-A035-5FA1-1438A6409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3AB432-A591-B76B-866F-CE6E6996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19433-B74F-2E95-3D25-C298F8EA6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718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73EB-CA6C-AFE6-C6BF-88A1D153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B99A22-0F25-EFEE-18F6-34A9B3766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DC0580-AFB7-B1A9-2542-A6EC55835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E1B40-8399-2950-A363-ACE7280C8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0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4F7C8-1769-A1D7-3429-5B292B232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0D32D7-5AC6-D89E-2F2E-F9A4772C2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77BA82-D180-A2FA-96AB-AC073E3BE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658FB0-E294-E007-52EC-E01031649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785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4A8-C28B-4891-AF31-5F53B729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072A13-3C92-FFDC-B5C8-EFED1C79A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3C4708-0AAE-5FC8-79B2-D2BE293D3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233E7-F10D-202B-BED7-7300988C4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758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CA746-019A-1478-E629-B2702C93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285DE8-B4BF-B9A7-2582-5E3126585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2E0557-C655-3E24-676D-8F42C112B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A4401-F240-7053-3591-B5A447D8A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15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E719-6A65-FE2A-9A5A-A1411F42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8C79FF-6C40-A654-09E9-4E75DFE9A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B03C14-1F40-8C25-87F7-8CAB666FF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7F1EB-4A6B-D99B-9BFC-2D29DD6DE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40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A819-964A-347A-FA9C-6E6E9BCE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D36115-A9CC-B5C6-2CD5-7B9B3E85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839BE7-091D-A6F1-17DA-1EDF65203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00000F-F802-2E39-323B-CBE077495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5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6C6C-F8F6-8226-83E5-631EA8FF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72CB23-E03F-2801-0DD3-8A7501AAE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3EC32E-853E-0DB7-11DF-D48CF0CB0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7B529-05B2-B64A-0DDF-AC221EA53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135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8450-53CB-D2AF-187B-39603701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68DAAC-599A-E37D-F8AB-9043A4824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05C547-7EF6-7495-A8DE-A525E12AF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8D1A0A-D45C-6F9F-61A9-837BF443B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4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D830-5C0C-1118-AF0C-CB11EFEF0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F43DE-86DA-3536-EEC9-9B2FD6075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E9A250-E612-E3A1-298E-70B162F08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F83EF-BCED-A6AD-3276-3E72F9CC5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897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DC72-F969-F873-9410-AEA99FA0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4263BE-E696-E81A-CBA7-C78551A8C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6A77B0-1A09-00A1-8B96-3DCEC33F3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6D25F2-54C0-789E-85C2-EF6DCFA91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0081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A220-8F10-7450-7BCF-633015A6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FEEBF0-D855-9FF6-0AD6-DAEB766FF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E67A45-221A-C250-AED8-4B891FCF9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720975-AC85-52F4-6637-3BB4212B8D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B7987-F338-6A54-DB6A-6300E56B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83267A-8678-4569-4A08-D73E5D50C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C1CB5F-6DD2-B574-A0D7-0BBECD50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908B18-0AEE-1060-8025-6A0ED7371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21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80818-C90F-BC62-0004-4B63BBD99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A95408-4810-0F57-EC97-5244DD6EB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396E06-4714-B0F4-3346-75A97BA48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028815-9877-AC7E-2354-95F8B0F79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6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2EAD-A6C7-A4D6-53E9-912EFD54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0D0D74-0FD0-35BB-D28A-D80B8670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E63FD4-DB6E-3A40-0ABF-83E828E52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baseline="0" dirty="0"/>
              <a:t>所谓嵌入式，就是指一种可被内置于设备或装置的专用计算机系统。通常来说，具有数字接口的设备都具有嵌入式系统。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C07BE-8C0D-A223-E5D4-F813A9BAF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372" y="1520788"/>
            <a:ext cx="11305256" cy="3816424"/>
          </a:xfrm>
        </p:spPr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C5709-33F2-65BF-47AB-F5DC4E55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FE2EA9-BC61-53E9-0DD3-A53788D0A7A1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DD5C0B2-93E4-13A3-67DC-476F9802F027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0000F-F219-28EC-4121-C6738E27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212545"/>
            <a:ext cx="9624392" cy="47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93C8-A1FD-72AE-DF6C-BDF19DD7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213323A-B901-D4CD-A526-DDFDE149D7A6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91B53A0-0630-2C25-BDB7-E73E81E3F4CB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39FB45-3601-E14C-54E2-DC672780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2576512"/>
            <a:ext cx="35433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80ED-DBA4-52A3-1AAA-BD78CE20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B1F6110-6D2D-3EC9-0A03-ADA2BF6E70CC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9A07AE4-D7DA-F802-CD73-36CD5B44FA2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39F7FC-7D39-AB2A-692C-E99F44B0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462128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FAA97-BDC1-0993-727C-D8097E8DD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0015A94-34BE-EB35-5E2A-465C9756C40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49A9300-8A97-5A2F-832B-63CFBBFC6E00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CDA49-A4DA-0D00-681A-5ED80639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447862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03E0-B3F5-4B94-8B74-514B9BF9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F268916-4DEC-0F42-3DF9-7CDC68DD884C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DA5DD89-3DBA-B0E1-8155-0AD5FA973C90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4AB98-2E8F-52BD-AA97-3711A4B9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69" y="1340768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8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EE41-FCF9-CBCA-BC4B-E7914B9E6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DE2CC73-AB4D-9E2A-3EC6-1B3DD54C9000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FF84CCA-5979-6EB5-2884-55D020D29C24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BEBD7-8618-30E7-0E9F-34C7365E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484784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33FD-AFCD-3A71-6FBF-B6ACD2AB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C6A40DE-64EC-7A2A-1D67-3FFB05A2DD45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6B7BF64-2124-20B1-336C-0403DA1AE552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2BEC0-96FF-6B5F-44DA-DC0E7700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431094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29EA-5900-5767-1514-729ABBFA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0FFE576-0535-9C4D-2C3D-B4893E50791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41A3C7B-DBE5-85AF-FE47-612FC45DF20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646659-3B7C-469C-65E0-43C807BA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556792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50B4C-2E32-70F8-84FE-0609C00B2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C8B635-A44F-90F2-5FAA-E226FD73F1C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3DF5A1-AD77-40AC-E63E-41959CCCB3C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64183-F353-609F-D57D-1A56ADB7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556792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5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715D-3ADB-6A75-12A6-E7EBF2B1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B515681-4A08-6084-4F4A-F2F7E95BAAE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1118A56-375F-AB13-309A-08F342367D14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4741C0-DA4D-C718-358E-70E80C10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124744"/>
            <a:ext cx="110680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82592-9C0D-8592-343A-5CC1D4E8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628800"/>
            <a:ext cx="7726412" cy="34312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0687-3ACC-9DC5-B559-5567BCE9E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240F614-BEC7-60DD-FEAD-A847922DC3A3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5A773BD-B9F2-19CC-6493-643CC8AFF9E9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2E354-1110-A535-20D9-DE1C8D2F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50" y="1772816"/>
            <a:ext cx="2371899" cy="34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A2F3-AB16-FAEF-1CF1-4B4795FA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6CD99C7-FAEA-0B57-5BF1-EC329F1BFBC8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8327A40-A39C-544B-744E-3D8887E318F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A58853-3ECE-4C7B-63A5-2A1A0C88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7" y="1340768"/>
            <a:ext cx="1051877" cy="4047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C2A50-3D08-5F3A-8DE1-1D2DD3CB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1387434"/>
            <a:ext cx="3667125" cy="676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37F1DC-47A1-E288-D9B4-642B4EA05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544" y="2063709"/>
            <a:ext cx="3469124" cy="42572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57B916-333E-FD39-E8AA-A7C37C265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360" y="1628800"/>
            <a:ext cx="3865663" cy="40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13892-EB80-1BED-5BF1-472D2776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8BA612D-40C8-8FE3-E92B-64E13D67B06E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85AF255-A57B-6D7C-767E-98A641531D83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DDF62F-13C3-1265-1DB8-1BD63E5B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0" y="1340768"/>
            <a:ext cx="11582535" cy="52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3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63A34-3675-E516-94D9-4013C2FB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758EEDB-8C30-3005-BB34-87F6E6FCE167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8FB458-0B06-534D-7AF5-C2B56392517F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A58771-59FF-A2D1-D788-373782358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443162"/>
            <a:ext cx="62388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7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2F611-3A13-7DAE-7ADD-C1DAF776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90C032F-2F30-D108-6FA5-EC7A3ED50732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5869B66-54E1-ACF4-A57F-6C0034EA5274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28B00-6BE9-98B2-7D70-474E8790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412776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9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7390-112F-418C-8519-90C70026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9287A0C-FFE7-CB63-110E-845CAF8A349B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EDF018F-6FF9-E116-9407-DE45C6F4DD7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4AFE23-282B-2CF3-4B9A-6D12F300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1477790"/>
            <a:ext cx="5829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A7D1-FE33-B517-090E-2FF015252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B46AB07-944D-0D57-9FB6-E5EB1A189B90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557742C-0FF5-6918-9DD2-D933B546739D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7A1D6-4D18-5AD5-AA5D-0138703D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06" y="1827857"/>
            <a:ext cx="4160932" cy="3202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F7563-C7C3-4A0F-621F-F1BEE24FD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1782137"/>
            <a:ext cx="4160932" cy="32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A6C6-82E5-4D03-6919-5ADDA67E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E74DF97-8574-0118-C096-693ACA4AC566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989A74F-2A54-0B05-68AB-475925D27097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4E6BB-3972-5A51-AE67-55E67206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4" y="1412776"/>
            <a:ext cx="2371725" cy="4505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40CAFB-4E28-6937-B5F2-1444E661A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1484784"/>
            <a:ext cx="7703620" cy="41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D0DAA-977D-ADA2-1992-EC69DE26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56C949A-15AB-2B1F-3CC8-6C0801B24ED1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4AE5B00-B162-87C0-B217-FD16ADF3F051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710BE9-41ED-A9DB-8FBF-F364A0A1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365911"/>
            <a:ext cx="82296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CC14-01D0-2535-98B0-40554367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6B64E7B-4073-31E4-3713-658DB08144C6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DE0D1A9-E58D-311A-2A81-5C92A0369D40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D45AD-D3CF-321B-D6A5-09669D47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9225620" cy="2770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9BB5BB-959A-0661-1AC6-39E441D8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4149080"/>
            <a:ext cx="5273774" cy="21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9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4180E-E92F-A468-6852-9E49DDBA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4357D21-52E3-456B-26D6-3AD2EB276220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0C82556-5034-AF9C-6E2B-0CBF7C20F3DF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A968D-C12E-762A-8126-AD352424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052736"/>
            <a:ext cx="9843268" cy="51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3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2DE3-429F-9E1D-7E0F-4759DB53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91F8504-F9AC-630F-BEB2-A28E5A4EF565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281C33D-BC9F-84BA-76CA-DF2C42E570D9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3440C1-E6E7-45AC-0756-A867B3DD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052736"/>
            <a:ext cx="9488561" cy="2876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5BF403-B4AD-5A31-B7D5-9278383B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780928"/>
            <a:ext cx="3096344" cy="3641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C9FE96-81E9-B473-2B9D-CCF4EF7C4534}"/>
              </a:ext>
            </a:extLst>
          </p:cNvPr>
          <p:cNvSpPr txBox="1"/>
          <p:nvPr/>
        </p:nvSpPr>
        <p:spPr>
          <a:xfrm>
            <a:off x="1487488" y="4725144"/>
            <a:ext cx="381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到这里重启一下电脑，然后再打开</a:t>
            </a:r>
            <a:r>
              <a:rPr lang="en-US" altLang="zh-CN" b="1" dirty="0">
                <a:solidFill>
                  <a:srgbClr val="FF0000"/>
                </a:solidFill>
              </a:rPr>
              <a:t>VSCODE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4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D1834-77C6-8319-1ECB-54EBD89F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DA0637D-5E31-DC5F-4DD8-83FA968FCE1E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CBCA2C7-CD9D-4A50-4841-6F6F1C04AB49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7796D-ED43-9D9A-2F6C-8F3B94C2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019757"/>
            <a:ext cx="7268890" cy="54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62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DB2A-87C0-2632-E6A7-598DBBFB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9C67A4E-FE42-07AA-58C3-D1702F7F9C44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85B2FB5-1F73-A17D-FC39-8441249E334D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877C3-7CA1-0A5F-3D81-5C20A9A8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988840"/>
            <a:ext cx="10255696" cy="21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75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40BC-9E37-EF3F-8FAD-C922D81D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33BBD32-F0FB-5C88-D9C0-07719870C2E2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436DEB-DEEB-0D4A-1317-E75FFDBA2A6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B19378-9E1C-CC9C-A713-12AB4E7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124744"/>
            <a:ext cx="9279011" cy="49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CCF0-DB96-0507-FE33-5A9531ED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9066542-AC63-B918-DA81-13D273151127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6A5187C-795C-3817-EA3A-0F6074FDC72B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73116D-0BCE-FA39-47A7-425CF270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478710"/>
            <a:ext cx="8967167" cy="43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84014-4E7F-41D5-B4F2-CF11B194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1FB587D-049E-6AF7-011A-8A81CE76D6C8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7C2D89-AFC5-295A-2DC0-CF57A491C17C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0BDE62-4E0B-2DAC-13EB-7DDF7052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052736"/>
            <a:ext cx="7467600" cy="2305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CFE08C-3AA9-CB76-CAB3-A0611130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3422793"/>
            <a:ext cx="5105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30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8DAFC-3661-F86C-CF7B-B151832C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0AF59F-F754-C809-80CE-A6289B47D807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F790E66-3898-AC7A-A411-3B5E0B2150BC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AC48A-7203-9206-FB0B-74DBF531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971675"/>
            <a:ext cx="6867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1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5998-DD6B-447B-A350-ED9F720C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7C06B-2964-2646-B8C0-2C2076D96E8B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D155E5-A10F-DB2F-1628-E78164A550C1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48829F-0E5C-22FC-CDEC-D992416A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124744"/>
            <a:ext cx="1018159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4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FA7C-8F85-9465-00B4-4B9DB0D5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F7D64CB-A066-6CA3-D37D-EC01AF34CC72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E326E28-A660-BBAE-BBD0-AA9EC67ABE72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84697-21B6-E509-B284-54B292F7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24744"/>
            <a:ext cx="10272464" cy="55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11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30FF0-5CBA-EC05-F049-9989BE03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3EC6A85-489E-8ED3-AD2A-44C9A1E25ABA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DAE9DA-4A54-1D03-4166-36A0CE2AD98B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612934-80AD-F17F-939E-C445945D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268760"/>
            <a:ext cx="9336360" cy="50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C1EE-BFF3-EBE7-49C8-6A9B3420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1F23D4C-5500-223C-3F37-09C229397D2C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022E17D-0E17-7F44-5FAD-E820217D8F4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33383-C1FA-1D95-1FF8-6D232B79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177764"/>
            <a:ext cx="7182197" cy="47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7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AC295-69CA-27CE-D19F-806864AD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61DBF2-5580-0A84-6491-135A266FB45B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4DB32B-F085-8CA2-684A-A6FDCD356CB1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C4D00-1199-9100-724E-062A9288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284427"/>
            <a:ext cx="8904312" cy="46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4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F099-440E-E294-5694-7D1FF174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ADEFA20-B45E-32B8-0357-763C1279BBF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E98AACD-9603-8379-4658-FE5D53129425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27B94C-36E0-55BE-CFD1-128EDAA3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5220826" cy="3263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D6279E-B7D2-5FFB-A64B-BDC77E5C3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02" y="2967884"/>
            <a:ext cx="4859466" cy="35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14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1FD2C-2A71-8F18-C9DC-EEB3DDBA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AB3CA2B-9416-AB0F-B5C7-4312A240AEBB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225FB7B-2587-DABB-7CA3-BD22D3EFAB40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EC240-A8B2-CC6F-8051-14921C84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68760"/>
            <a:ext cx="9624392" cy="51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2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64E34-1056-0735-A05A-4664AD0E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597FB41-B9AF-E622-80DE-96EC5F61DD8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F039736-85B2-6C28-196F-118B96A7354E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16C4BD-C8CE-766D-4542-661BF9A5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0" y="1052736"/>
            <a:ext cx="10632504" cy="57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6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60DF-71B6-0CA3-E90D-A9EBDD53C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F08011E-EF2A-1803-0193-26BE724D7C84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83EB89C-EA97-54C1-7043-25031426ECC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A3A4E9-664A-EC34-63CB-3FBCB62B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196752"/>
            <a:ext cx="10200456" cy="54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2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E0CD-4974-F89E-4AC1-0E0A42F2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6F5AA37-DB1E-9E2C-B0CF-5E6A66E7A006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91CFA73-53AE-B2A6-8AFC-704D807672AF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093592-81CE-ED1E-261E-4167F0A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0" y="1124744"/>
            <a:ext cx="10056440" cy="25623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DDDFDB-78DF-C956-8C83-7ED57BAB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6" y="3880605"/>
            <a:ext cx="10076454" cy="27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3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EF6E-AFFD-2A6D-4C90-BFD95DA6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5EEDF13-0126-BCA3-D8C0-D7729EBFC56C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7065EF8-1FB5-382B-2AD6-14F27EB56450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9E09D9-58FC-BED5-16BE-CF235C5E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556792"/>
            <a:ext cx="68103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45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2581-0760-DAFF-3296-535AF9EA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F176914-651B-C660-85FF-08FA8DF9E89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45F15B3-5073-7020-F15D-E23BFD17D171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8D7BE-1655-7175-833A-A4FFDB7D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72277"/>
            <a:ext cx="10056440" cy="54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954D2-6D83-41F0-FEB6-3227A98A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F90472-A98F-2B92-9253-020A12CC9BE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8FF0D55-68EE-BD71-0C90-0F95173E9B5D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F80DCE-EB99-C3CE-975B-2534161B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96752"/>
            <a:ext cx="10128448" cy="54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2446-969E-34EE-937A-7C757DA2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4714F5A-3DF7-90FD-E6B9-9038E9DAB5F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FA717EE-0F76-B854-B66D-15868DA28311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7C68C-B6D4-17A4-6498-F5477705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1" y="1196752"/>
            <a:ext cx="9552384" cy="51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3035D-3380-49B9-237B-F46506C3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11EDEED-1CFD-6701-1D7E-EF1264CAC51B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313EEC2-17B6-C743-935C-32181CEB528C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D0F50C-0B20-12A7-0780-454FED93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052736"/>
            <a:ext cx="10848528" cy="50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25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4562-0796-81DB-C8F1-CE1AD772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CF6C711-2975-EEB0-0FA9-92523CBC139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FB73DCC-2630-EBF8-4CDC-4B04C93C7C16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2B4D8-8F09-C623-2212-1A3727B4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24744"/>
            <a:ext cx="6406977" cy="2520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C880CA-1F5D-6414-91CD-44A173C4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20" y="3717032"/>
            <a:ext cx="8599313" cy="24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4F82F-658D-2A69-A1F2-F77D678E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B113A76-5E15-DFFF-ABAE-AD7B68FC8A08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D7AD775-C377-3A0D-BC9C-1D8E5341B50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7D95A0-3466-0E07-F3E3-048DFBC7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268760"/>
            <a:ext cx="8976320" cy="48247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9D3049-A82B-C9BA-96E2-28A63BBD3E8B}"/>
              </a:ext>
            </a:extLst>
          </p:cNvPr>
          <p:cNvSpPr txBox="1"/>
          <p:nvPr/>
        </p:nvSpPr>
        <p:spPr>
          <a:xfrm>
            <a:off x="9887744" y="2348880"/>
            <a:ext cx="1248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保存完毕，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关闭配置界面，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重新编译代码，重新下载代码，观察打印信息的频率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3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20B1C-BEEB-5B5B-BB24-F7E2BA83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E6CB5A8-F0F5-C309-95D8-7285777FB8DE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AF1F797-AB8E-5488-774D-18F749D3F705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芯片配置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23DD8-27A4-B04E-2579-EEB33892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24744"/>
            <a:ext cx="9840416" cy="52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8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7ECB4-E661-1E77-B7E0-555CB014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2580E4-B693-6B23-BD5B-B698C469D9E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B140A27-5804-26C8-611B-A0D2AAB8E3BA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GPIO&amp;LED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B89401-02B5-D62C-5E0D-2ADAEA2B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1196752"/>
            <a:ext cx="104298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33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8EEE2-17AF-BC40-308A-AB8E9385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1ED872-286D-E5AF-5887-E60637635E68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634ECCE-7F93-B1B8-C526-29E789C3D67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GPIO&amp;LED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1AC63-4C61-B449-7E57-4D64601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10522966" cy="50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0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5F09-033F-A8F3-C0D5-BF6025BE4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C0AB5D0-7982-54B4-DF41-4F81EF9240C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E9D171-4BD7-A15E-FD41-9DD914DBF6B6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GPIO&amp;LED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2EBFAF-5A4A-009F-4A54-A9B1AC6F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0" y="1052736"/>
            <a:ext cx="7666867" cy="1404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AB5683-EDCC-147E-7B57-9B2FB66C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2513541"/>
            <a:ext cx="8256240" cy="37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02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0F62C-B772-E324-6CF5-D79CFBAD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5E306C4-316F-B679-2F7E-01BD4382C8EA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6378EC2-5E60-F99D-9608-9991D738302F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GPIO&amp;LED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F050D7-02AD-7984-D59F-83E0B690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772816"/>
            <a:ext cx="1476375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C1508E-028F-0ED1-8220-6EF925D6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1340768"/>
            <a:ext cx="62579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5719-598A-D8C9-C066-7E906CEA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672C8B0-E35E-B639-605D-C733F2B3F84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26B7268-DA37-35B5-0F3A-A35E21444148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GPIO&amp;LED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F59E68-83C5-E077-9504-E93C2CBC60F8}"/>
              </a:ext>
            </a:extLst>
          </p:cNvPr>
          <p:cNvSpPr txBox="1"/>
          <p:nvPr/>
        </p:nvSpPr>
        <p:spPr>
          <a:xfrm>
            <a:off x="767408" y="134076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参考代码：</a:t>
            </a:r>
            <a:r>
              <a:rPr lang="en-US" altLang="zh-CN" dirty="0" err="1"/>
              <a:t>Tarena_LED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227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4E2B5-7477-BA23-17C8-BC638B8E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F816DF9-0050-1BD2-CE90-96839365752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987B794-A2DC-D56D-AB4B-DF80CF98373F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0322D-0AE2-E2EB-9585-E7B3D14D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24744"/>
            <a:ext cx="4762401" cy="51558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365405-B638-ADCD-1675-1E403C7E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24745"/>
            <a:ext cx="2298317" cy="3240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F6DEB4-2F63-FB88-435B-DF4E9A29D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4531210"/>
            <a:ext cx="6004718" cy="17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44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825DD-1568-3BFF-9FCE-E4463E6C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02AB257-2C71-575F-4EC7-24E1DD87C6ED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2A971B9-8DB4-19CC-4565-6C3448DAAAD5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B29E9B-CCFB-51D9-CCA3-1605EB49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0" y="1089228"/>
            <a:ext cx="6345511" cy="17863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F2F0EF-1B02-D9C5-7BC9-FE85B55A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65" y="3140968"/>
            <a:ext cx="6358506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6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A60F-D180-94F1-E462-2A38AAEA4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4438338-B602-9CDD-5110-533B1C909F8E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5CB9C61-AC9F-C9B4-FA6C-431E454BD146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797AE-C157-42E9-DDD0-98EED230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495292"/>
            <a:ext cx="9624392" cy="44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7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1D18-8B49-0E3B-0718-4AF5093C5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CE7EBD4-0BCB-DB3A-EFA8-4F1370D47C2E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0F5CC12-3059-1601-01D4-BF58700126BE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64727-DE42-4C5B-151F-19FC8E09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6" y="1052736"/>
            <a:ext cx="7419975" cy="2095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21FBDD-3FE0-E5C3-D8A4-0D2B01F49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56" y="891797"/>
            <a:ext cx="43719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53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ED27-49C5-3763-99F3-09FE35B3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A26E14-3C12-0139-4D8F-7B236455B273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039AFBA-AFCC-F7C3-3C65-4D2899628115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A12BA-8EE7-AD23-C814-58205FFBFEB3}"/>
              </a:ext>
            </a:extLst>
          </p:cNvPr>
          <p:cNvSpPr txBox="1"/>
          <p:nvPr/>
        </p:nvSpPr>
        <p:spPr>
          <a:xfrm>
            <a:off x="767408" y="134076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参考代码：</a:t>
            </a:r>
            <a:r>
              <a:rPr lang="en-US" altLang="zh-CN" dirty="0" err="1"/>
              <a:t>Tarena_LED_MODULE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39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F4E7-D56C-7F97-31F6-EE5DABCE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CE78A9-2F9D-FC14-8A67-0EB06C7250A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24E6A9-7DE0-DF17-9E1F-0ECE24271724}"/>
              </a:ext>
            </a:extLst>
          </p:cNvPr>
          <p:cNvSpPr txBox="1"/>
          <p:nvPr/>
        </p:nvSpPr>
        <p:spPr>
          <a:xfrm>
            <a:off x="263352" y="339169"/>
            <a:ext cx="2711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BEEP</a:t>
            </a:r>
          </a:p>
          <a:p>
            <a:pPr algn="ctr"/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84700-912F-8B65-7D6A-48CE16C4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908961"/>
            <a:ext cx="4794870" cy="38358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D26C63-BDD3-DF19-C581-744CBE260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94" y="2132856"/>
            <a:ext cx="5008377" cy="38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49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63DA-5328-AC9F-BB79-468AE51B4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F0BF881-EB70-DBD5-1342-ED3F666F5754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4AD86DE-6C71-57A1-9E7C-49E1A401AA33}"/>
              </a:ext>
            </a:extLst>
          </p:cNvPr>
          <p:cNvSpPr txBox="1"/>
          <p:nvPr/>
        </p:nvSpPr>
        <p:spPr>
          <a:xfrm>
            <a:off x="263352" y="339169"/>
            <a:ext cx="2711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BEEP</a:t>
            </a:r>
          </a:p>
          <a:p>
            <a:pPr algn="ctr"/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F76DB-E54C-8594-7891-0D3C5829A8AB}"/>
              </a:ext>
            </a:extLst>
          </p:cNvPr>
          <p:cNvSpPr txBox="1"/>
          <p:nvPr/>
        </p:nvSpPr>
        <p:spPr>
          <a:xfrm>
            <a:off x="767408" y="134076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参考代码：</a:t>
            </a:r>
            <a:r>
              <a:rPr lang="en-US" altLang="zh-CN" dirty="0"/>
              <a:t>Tarena_BEEP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078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63C2-A99A-775F-1EF2-005B8654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B8C6C11-2DCA-CC03-D5AB-A3A22866BDDF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D20107C-B253-7B8E-1891-9FE1CF445ACE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6B7758-5191-692A-5220-2F91CADB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46171"/>
            <a:ext cx="4808388" cy="2954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F8B4D1-1FB0-7EE2-5046-19258DD4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1628800"/>
            <a:ext cx="6482689" cy="33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9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7C92-D302-ACD6-FC70-FBABE947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F4A433A-D7F3-1F62-E726-434D4CD76039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B5E790C-CD7D-06DE-3B88-388DE0012897}"/>
              </a:ext>
            </a:extLst>
          </p:cNvPr>
          <p:cNvSpPr txBox="1"/>
          <p:nvPr/>
        </p:nvSpPr>
        <p:spPr>
          <a:xfrm>
            <a:off x="263352" y="339169"/>
            <a:ext cx="2711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BEEP</a:t>
            </a:r>
          </a:p>
          <a:p>
            <a:pPr algn="ctr"/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4208E3-5953-A0C6-B61D-244F46DEE82D}"/>
              </a:ext>
            </a:extLst>
          </p:cNvPr>
          <p:cNvSpPr txBox="1"/>
          <p:nvPr/>
        </p:nvSpPr>
        <p:spPr>
          <a:xfrm>
            <a:off x="767408" y="134076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参考代码：</a:t>
            </a:r>
            <a:r>
              <a:rPr lang="en-US" altLang="zh-CN" dirty="0" err="1"/>
              <a:t>Tarena_BUTTON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40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F3CE-528F-DA51-70CA-E64841B1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2C6501C-4E26-0C0B-A84D-BAB59BED6445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CBF922-8155-41CB-F7CD-85451808A5F9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E1F9A-38AC-80BB-881F-C2585D0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609725"/>
            <a:ext cx="108394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58E3-40AA-0ACE-E74C-C0CFDA50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080D4B-B891-C5A5-321B-E6E9C3B7220D}"/>
              </a:ext>
            </a:extLst>
          </p:cNvPr>
          <p:cNvCxnSpPr>
            <a:cxnSpLocks/>
          </p:cNvCxnSpPr>
          <p:nvPr/>
        </p:nvCxnSpPr>
        <p:spPr>
          <a:xfrm>
            <a:off x="529152" y="910517"/>
            <a:ext cx="22544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2640437-F55E-5180-5FBC-82D4BF6DDC72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ESP32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CE0E3D-9396-5CE8-5003-CFAFBD18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124744"/>
            <a:ext cx="8628906" cy="51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B78DD-EE74-0A6A-A9C0-AB034C463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0A463FE-96D5-1A4A-4452-23179F5E5863}"/>
              </a:ext>
            </a:extLst>
          </p:cNvPr>
          <p:cNvCxnSpPr>
            <a:cxnSpLocks/>
          </p:cNvCxnSpPr>
          <p:nvPr/>
        </p:nvCxnSpPr>
        <p:spPr>
          <a:xfrm>
            <a:off x="414460" y="893935"/>
            <a:ext cx="2542512" cy="134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7D614C9-E91C-86D8-1FCB-AB9C67DF52BC}"/>
              </a:ext>
            </a:extLst>
          </p:cNvPr>
          <p:cNvSpPr txBox="1"/>
          <p:nvPr/>
        </p:nvSpPr>
        <p:spPr>
          <a:xfrm>
            <a:off x="263352" y="339169"/>
            <a:ext cx="271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E4A562-F9CE-0267-2F17-02D9D674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06" y="1439012"/>
            <a:ext cx="9192165" cy="45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58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2271</Words>
  <Application>Microsoft Office PowerPoint</Application>
  <PresentationFormat>宽屏</PresentationFormat>
  <Paragraphs>202</Paragraphs>
  <Slides>65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9" baseType="lpstr">
      <vt:lpstr>微软雅黑</vt:lpstr>
      <vt:lpstr>Arial</vt:lpstr>
      <vt:lpstr>Calibri</vt:lpstr>
      <vt:lpstr>Office 主题</vt:lpstr>
      <vt:lpstr>ESP32介绍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xl-pc</dc:creator>
  <cp:lastModifiedBy>成伟 游</cp:lastModifiedBy>
  <cp:revision>1484</cp:revision>
  <dcterms:created xsi:type="dcterms:W3CDTF">2014-03-31T09:29:00Z</dcterms:created>
  <dcterms:modified xsi:type="dcterms:W3CDTF">2025-10-25T11:30:42Z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982EDC162F124D0E9C7570AE2BDBCEE0</vt:lpwstr>
  </property>
  <property fmtid="{D5CDD505-2E9C-101B-9397-08002B2CF9AE}" pid="3" name="KSOProductBuildVer">
    <vt:lpwstr>2052-11.1.0.11744</vt:lpwstr>
  </property>
</Properties>
</file>